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Relationship Target="../media/image04.png" Type="http://schemas.openxmlformats.org/officeDocument/2006/relationships/image" Id="rId6"/><Relationship Target="../media/image03.png" Type="http://schemas.openxmlformats.org/officeDocument/2006/relationships/image" Id="rId5"/><Relationship Target="../media/image00.gif" Type="http://schemas.openxmlformats.org/officeDocument/2006/relationships/image" Id="rId8"/><Relationship Target="../media/image01.gif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mailto:aridelarosa.cki@gmail.com" Type="http://schemas.openxmlformats.org/officeDocument/2006/relationships/hyperlink" TargetMode="External" Id="rId4"/><Relationship Target="mailto:vjyeh@ucdavis.edu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461" x="931875"/>
            <a:ext cy="1771925" cx="397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3187" x="4858112"/>
            <a:ext cy="1480150" cx="494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137262" x="0"/>
            <a:ext cy="2357825" cx="4735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y="1784250" x="0"/>
            <a:ext cy="1574999" cx="9144000"/>
          </a:xfrm>
          <a:prstGeom prst="rect">
            <a:avLst/>
          </a:prstGeom>
          <a:solidFill>
            <a:srgbClr val="7BB6D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From Key Club to Circle K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400" lang="en">
                <a:solidFill>
                  <a:srgbClr val="FFFFFF"/>
                </a:solidFill>
              </a:rPr>
              <a:t>Hosted by Arianna Dela Rosa and Vanessa Yeh</a:t>
            </a:r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29" name="Shape 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400275" x="4503650"/>
            <a:ext cy="2192523" cx="382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00000">
            <a:off y="3507600" x="7682024"/>
            <a:ext cy="1354650" cx="1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82001">
            <a:off y="270299" x="139725"/>
            <a:ext cy="1284250" cx="12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183467" x="64337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2CC"/>
                </a:solidFill>
              </a:rPr>
              <a:t>Arianna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1405600" x="1013475"/>
            <a:ext cy="2433600" cx="677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Member 2009-2011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Bulletin Editor 2012-2013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Circle K Member 2013-2014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Circle K Newsletter Chair 2014-2015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y="98542" x="60377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CE5CD"/>
                </a:solidFill>
              </a:rPr>
              <a:t>Vanessa</a:t>
            </a:r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y="1412665" x="554550"/>
            <a:ext cy="2992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Event Coordinator 2009-2010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Secretary 2010-2011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President 2011-2012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Key Club D12E Lt. Governor 2012-2013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Circle K Fundraising Chair 2013-2014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>
                <a:solidFill>
                  <a:srgbClr val="FCE5CD"/>
                </a:solidFill>
              </a:rPr>
              <a:t>High School              College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130150" x="393550"/>
            <a:ext cy="3670800" cx="354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More restrictions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Limited to same class mates and environments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Schedule is chosen for you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Parental consent 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Key Club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1130150" x="4605500"/>
            <a:ext cy="3420900" cx="3929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More opportunities to network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Exposure to different types of environments and people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Freedom to choose your own schedule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No parental consent 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Circle K</a:t>
            </a:r>
          </a:p>
        </p:txBody>
      </p:sp>
      <p:cxnSp>
        <p:nvCxnSpPr>
          <p:cNvPr id="51" name="Shape 51"/>
          <p:cNvCxnSpPr/>
          <p:nvPr/>
        </p:nvCxnSpPr>
        <p:spPr>
          <a:xfrm>
            <a:off y="82025" x="4216525"/>
            <a:ext cy="4922099" cx="0"/>
          </a:xfrm>
          <a:prstGeom prst="straightConnector1">
            <a:avLst/>
          </a:prstGeom>
          <a:noFill/>
          <a:ln w="19050" cap="flat">
            <a:solidFill>
              <a:schemeClr val="lt1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</a:t>
            </a:r>
            <a:r>
              <a:rPr lang="en">
                <a:solidFill>
                  <a:srgbClr val="FCE5CD"/>
                </a:solidFill>
              </a:rPr>
              <a:t>Key Club      vs.        Circle K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limited to what events you can do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“what to go to a good college” mindset”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larger community 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need to consider consent of adult figure</a:t>
            </a:r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more opportunities to do a different array of service, social, and leadership events (connect personal or academic interests to events)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more legitimate mindset </a:t>
            </a:r>
          </a:p>
          <a:p>
            <a:pPr rtl="0"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tight-knit smaller community</a:t>
            </a:r>
          </a:p>
          <a:p>
            <a:pPr lvl="0" indent="-34290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FFFFFF"/>
                </a:solidFill>
              </a:rPr>
              <a:t>open-minded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01428" x="4701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CE5CD"/>
                </a:solidFill>
              </a:rPr>
              <a:t>Arianna’s Experience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1961478" x="3997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rgbClr val="FCE5CD"/>
                </a:solidFill>
              </a:rPr>
              <a:t>Vanessa’s Experience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1977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CE5CD"/>
                </a:solidFill>
              </a:rPr>
              <a:t>Q &amp; A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Have questions?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We have answers!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b="1" sz="1800" lang="en">
                <a:solidFill>
                  <a:srgbClr val="FCE5CD"/>
                </a:solidFill>
              </a:rPr>
              <a:t>Vanessa Yeh</a:t>
            </a:r>
            <a:r>
              <a:rPr sz="1800" lang="en">
                <a:solidFill>
                  <a:srgbClr val="FFFFFF"/>
                </a:solidFill>
              </a:rPr>
              <a:t>: </a:t>
            </a:r>
            <a:r>
              <a:rPr sz="1800" lang="en">
                <a:solidFill>
                  <a:srgbClr val="FFFFFF"/>
                </a:solidFill>
                <a:hlinkClick r:id="rId3"/>
              </a:rPr>
              <a:t>vjyeh@ucdavis.edu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FCE5CD"/>
                </a:solidFill>
              </a:rPr>
              <a:t>Arianna Dela Rosa</a:t>
            </a:r>
            <a:r>
              <a:rPr sz="1800" lang="en">
                <a:solidFill>
                  <a:srgbClr val="FFFFFF"/>
                </a:solidFill>
              </a:rPr>
              <a:t>: </a:t>
            </a:r>
            <a:r>
              <a:rPr sz="1800" lang="en">
                <a:solidFill>
                  <a:srgbClr val="FFFFFF"/>
                </a:solidFill>
                <a:hlinkClick r:id="rId4"/>
              </a:rPr>
              <a:t>aridelarosa.cki@gmail.com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