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2" r:id="rId1"/>
  </p:sldMasterIdLst>
  <p:sldIdLst>
    <p:sldId id="256" r:id="rId2"/>
    <p:sldId id="270" r:id="rId3"/>
    <p:sldId id="260" r:id="rId4"/>
    <p:sldId id="269" r:id="rId5"/>
    <p:sldId id="265" r:id="rId6"/>
    <p:sldId id="261" r:id="rId7"/>
    <p:sldId id="262" r:id="rId8"/>
    <p:sldId id="263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42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5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78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8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24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3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09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0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19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52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64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1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3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01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63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cs typeface="Miriam" panose="020B0502050101010101" pitchFamily="34" charset="-79"/>
              </a:rPr>
              <a:t>The </a:t>
            </a:r>
            <a:r>
              <a:rPr lang="en-US" dirty="0" smtClean="0">
                <a:ea typeface="Malgun Gothic" panose="020B0503020000020004" pitchFamily="34" charset="-127"/>
                <a:cs typeface="Miriam" panose="020B0502050101010101" pitchFamily="34" charset="-79"/>
              </a:rPr>
              <a:t>College</a:t>
            </a:r>
            <a:r>
              <a:rPr lang="en-US" dirty="0" smtClean="0">
                <a:cs typeface="Miriam" panose="020B0502050101010101" pitchFamily="34" charset="-79"/>
              </a:rPr>
              <a:t> Experience</a:t>
            </a:r>
            <a:endParaRPr lang="en-US" dirty="0">
              <a:cs typeface="Miriam" panose="020B0502050101010101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57053"/>
            <a:ext cx="9448800" cy="6858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Presented by Jacky Liu and </a:t>
            </a:r>
            <a:r>
              <a:rPr lang="en-US" sz="4000" dirty="0" err="1" smtClean="0"/>
              <a:t>Chusila</a:t>
            </a:r>
            <a:r>
              <a:rPr lang="en-US" sz="4000" dirty="0" smtClean="0"/>
              <a:t> Lee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1907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379" y="445169"/>
            <a:ext cx="3549121" cy="1371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What’s Unique About College?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987" y="445169"/>
            <a:ext cx="3829050" cy="5105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1997243"/>
            <a:ext cx="4447256" cy="3693694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-For most people, College is the first time that a person is independent from their parents.</a:t>
            </a:r>
          </a:p>
          <a:p>
            <a:r>
              <a:rPr lang="en-US" sz="3200" dirty="0" smtClean="0"/>
              <a:t>-College is an opportunity for people to discover more about themselves.</a:t>
            </a:r>
          </a:p>
        </p:txBody>
      </p:sp>
    </p:spTree>
    <p:extLst>
      <p:ext uri="{BB962C8B-B14F-4D97-AF65-F5344CB8AC3E}">
        <p14:creationId xmlns:p14="http://schemas.microsoft.com/office/powerpoint/2010/main" val="246667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010652"/>
          </a:xfrm>
        </p:spPr>
        <p:txBody>
          <a:bodyPr/>
          <a:lstStyle/>
          <a:p>
            <a:r>
              <a:rPr lang="en-US" dirty="0" smtClean="0"/>
              <a:t>Moving to a New Place for College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8245" y="1939633"/>
            <a:ext cx="4607188" cy="576262"/>
          </a:xfrm>
        </p:spPr>
        <p:txBody>
          <a:bodyPr/>
          <a:lstStyle/>
          <a:p>
            <a:r>
              <a:rPr lang="en-US" dirty="0" smtClean="0"/>
              <a:t>Oxford University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5" r="495"/>
          <a:stretch/>
        </p:blipFill>
        <p:spPr>
          <a:xfrm>
            <a:off x="1502610" y="2759075"/>
            <a:ext cx="4857667" cy="303212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44226" y="1939633"/>
            <a:ext cx="4622537" cy="576262"/>
          </a:xfrm>
        </p:spPr>
        <p:txBody>
          <a:bodyPr/>
          <a:lstStyle/>
          <a:p>
            <a:r>
              <a:rPr lang="en-US" dirty="0" smtClean="0"/>
              <a:t>University of Florida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78" y="2877468"/>
            <a:ext cx="5006486" cy="2440661"/>
          </a:xfrm>
        </p:spPr>
      </p:pic>
    </p:spTree>
    <p:extLst>
      <p:ext uri="{BB962C8B-B14F-4D97-AF65-F5344CB8AC3E}">
        <p14:creationId xmlns:p14="http://schemas.microsoft.com/office/powerpoint/2010/main" val="119838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96254"/>
            <a:ext cx="10018711" cy="98658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to expect from College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1082842"/>
            <a:ext cx="10523204" cy="5137484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-”College is a completely different ball game than high school.”-Jacky Liu(2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Year)</a:t>
            </a:r>
          </a:p>
          <a:p>
            <a:r>
              <a:rPr lang="en-US" sz="3200" dirty="0" smtClean="0"/>
              <a:t>-”Expect the Unexpected.”-Melanie Wong (3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Year)</a:t>
            </a:r>
          </a:p>
          <a:p>
            <a:r>
              <a:rPr lang="en-US" sz="3200" dirty="0" smtClean="0"/>
              <a:t>-”College is a Buffet, Always go for Seconds.”-Brandon Chen(2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Year)</a:t>
            </a:r>
          </a:p>
          <a:p>
            <a:r>
              <a:rPr lang="en-US" sz="3200" dirty="0" smtClean="0"/>
              <a:t>-”Don’t underestimate your first exam.”-Anonymous (4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Year)</a:t>
            </a:r>
          </a:p>
          <a:p>
            <a:r>
              <a:rPr lang="en-US" sz="3200" dirty="0" smtClean="0"/>
              <a:t>-”Don’t Take it Lightly.”-Anne (3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Year)</a:t>
            </a:r>
          </a:p>
          <a:p>
            <a:r>
              <a:rPr lang="en-US" sz="3200" dirty="0" smtClean="0"/>
              <a:t>-”How you use your time will define you.”-Andrew Tom(4th Year)</a:t>
            </a:r>
          </a:p>
          <a:p>
            <a:r>
              <a:rPr lang="en-US" sz="3200" dirty="0" smtClean="0"/>
              <a:t>“You Do You.”-Ryan Tom ( 3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Year)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79780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67063"/>
          </a:xfrm>
        </p:spPr>
        <p:txBody>
          <a:bodyPr/>
          <a:lstStyle/>
          <a:p>
            <a:r>
              <a:rPr lang="en-US" dirty="0" smtClean="0"/>
              <a:t>Academics aka Why You Go To College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8" y="2081463"/>
            <a:ext cx="5244307" cy="3477379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34" y="2081463"/>
            <a:ext cx="4702181" cy="3517232"/>
          </a:xfrm>
        </p:spPr>
      </p:pic>
    </p:spTree>
    <p:extLst>
      <p:ext uri="{BB962C8B-B14F-4D97-AF65-F5344CB8AC3E}">
        <p14:creationId xmlns:p14="http://schemas.microsoft.com/office/powerpoint/2010/main" val="352806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155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Typical First Year College Experiences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6177" y="2273300"/>
            <a:ext cx="4690533" cy="35179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710" y="2189749"/>
            <a:ext cx="5702822" cy="3649806"/>
          </a:xfrm>
        </p:spPr>
      </p:pic>
    </p:spTree>
    <p:extLst>
      <p:ext uri="{BB962C8B-B14F-4D97-AF65-F5344CB8AC3E}">
        <p14:creationId xmlns:p14="http://schemas.microsoft.com/office/powerpoint/2010/main" val="25539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74558"/>
          </a:xfrm>
        </p:spPr>
        <p:txBody>
          <a:bodyPr/>
          <a:lstStyle/>
          <a:p>
            <a:r>
              <a:rPr lang="en-US" dirty="0" smtClean="0"/>
              <a:t>Meeting New Friends!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94" y="2069432"/>
            <a:ext cx="4762500" cy="3392362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175" y="2133597"/>
            <a:ext cx="4895850" cy="3265493"/>
          </a:xfrm>
        </p:spPr>
      </p:pic>
    </p:spTree>
    <p:extLst>
      <p:ext uri="{BB962C8B-B14F-4D97-AF65-F5344CB8AC3E}">
        <p14:creationId xmlns:p14="http://schemas.microsoft.com/office/powerpoint/2010/main" val="71884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082842"/>
          </a:xfrm>
        </p:spPr>
        <p:txBody>
          <a:bodyPr/>
          <a:lstStyle/>
          <a:p>
            <a:r>
              <a:rPr lang="en-US" dirty="0" err="1" smtClean="0"/>
              <a:t>Extracurriculars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2346058"/>
            <a:ext cx="4894262" cy="3264434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67" y="2165350"/>
            <a:ext cx="4834466" cy="3625850"/>
          </a:xfrm>
        </p:spPr>
      </p:pic>
    </p:spTree>
    <p:extLst>
      <p:ext uri="{BB962C8B-B14F-4D97-AF65-F5344CB8AC3E}">
        <p14:creationId xmlns:p14="http://schemas.microsoft.com/office/powerpoint/2010/main" val="67062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251284"/>
          </a:xfrm>
        </p:spPr>
        <p:txBody>
          <a:bodyPr/>
          <a:lstStyle/>
          <a:p>
            <a:r>
              <a:rPr lang="en-US" dirty="0" smtClean="0"/>
              <a:t>Common College Myths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937085"/>
            <a:ext cx="10018713" cy="3854115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-The Freshman 15</a:t>
            </a:r>
          </a:p>
          <a:p>
            <a:r>
              <a:rPr lang="en-US" sz="3600" dirty="0" smtClean="0"/>
              <a:t>-I Need To Decide a Major, before I enter College</a:t>
            </a:r>
          </a:p>
          <a:p>
            <a:r>
              <a:rPr lang="en-US" sz="3600" dirty="0" smtClean="0"/>
              <a:t>-Your College Experience will be like everyone’s </a:t>
            </a:r>
            <a:r>
              <a:rPr lang="en-US" sz="3600" dirty="0" err="1" smtClean="0"/>
              <a:t>elses</a:t>
            </a:r>
            <a:endParaRPr lang="en-US" sz="3600" dirty="0" smtClean="0"/>
          </a:p>
          <a:p>
            <a:r>
              <a:rPr lang="en-US" sz="3600" dirty="0" smtClean="0"/>
              <a:t>-Your life will be ruined if you are rejected from your first choice.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3898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815</TotalTime>
  <Words>214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Malgun Gothic</vt:lpstr>
      <vt:lpstr>Arial</vt:lpstr>
      <vt:lpstr>Corbel</vt:lpstr>
      <vt:lpstr>Miriam</vt:lpstr>
      <vt:lpstr>Parallax</vt:lpstr>
      <vt:lpstr>The College Experience</vt:lpstr>
      <vt:lpstr>What’s Unique About College?</vt:lpstr>
      <vt:lpstr>Moving to a New Place for College</vt:lpstr>
      <vt:lpstr>What to expect from College</vt:lpstr>
      <vt:lpstr>Academics aka Why You Go To College</vt:lpstr>
      <vt:lpstr>Typical First Year College Experiences </vt:lpstr>
      <vt:lpstr>Meeting New Friends!</vt:lpstr>
      <vt:lpstr>Extracurriculars </vt:lpstr>
      <vt:lpstr>Common College Myths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College Experience</dc:title>
  <dc:creator>Jacky</dc:creator>
  <cp:lastModifiedBy>Mikaela Manzano</cp:lastModifiedBy>
  <cp:revision>46</cp:revision>
  <dcterms:created xsi:type="dcterms:W3CDTF">2014-10-21T02:38:42Z</dcterms:created>
  <dcterms:modified xsi:type="dcterms:W3CDTF">2014-11-02T05:25:55Z</dcterms:modified>
</cp:coreProperties>
</file>