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Presented by:</a:t>
            </a:r>
          </a:p>
          <a:p>
            <a:r>
              <a:rPr lang="en-US" sz="4800" dirty="0" smtClean="0"/>
              <a:t>Tyler Bowman</a:t>
            </a:r>
          </a:p>
          <a:p>
            <a:r>
              <a:rPr lang="en-US" sz="4800" dirty="0" smtClean="0"/>
              <a:t>Emily </a:t>
            </a:r>
            <a:r>
              <a:rPr lang="en-US" sz="4800" dirty="0" err="1" smtClean="0"/>
              <a:t>Kotcher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94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to private universities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86" y="2025747"/>
            <a:ext cx="7155470" cy="46466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have their own application</a:t>
            </a:r>
          </a:p>
          <a:p>
            <a:r>
              <a:rPr lang="en-US" dirty="0" smtClean="0"/>
              <a:t>Most use the Common App &lt;</a:t>
            </a:r>
            <a:r>
              <a:rPr lang="en-US" i="1" dirty="0" smtClean="0"/>
              <a:t>commonapp.org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This is long. Very long. Be prepared.</a:t>
            </a:r>
          </a:p>
          <a:p>
            <a:r>
              <a:rPr lang="en-US" dirty="0" smtClean="0"/>
              <a:t>Common App is essentially all writing.</a:t>
            </a:r>
          </a:p>
          <a:p>
            <a:pPr lvl="1"/>
            <a:r>
              <a:rPr lang="en-US" dirty="0" smtClean="0"/>
              <a:t>It has 2 mandatory essay prompts</a:t>
            </a:r>
          </a:p>
          <a:p>
            <a:r>
              <a:rPr lang="en-US" dirty="0" smtClean="0"/>
              <a:t>Each school on the Common App has its own supplemental “essay” questions.</a:t>
            </a:r>
          </a:p>
          <a:p>
            <a:pPr lvl="1"/>
            <a:r>
              <a:rPr lang="en-US" dirty="0" smtClean="0"/>
              <a:t>This is in addition to the essay questions already on the Common App</a:t>
            </a:r>
          </a:p>
          <a:p>
            <a:pPr lvl="1"/>
            <a:r>
              <a:rPr lang="en-US" dirty="0" smtClean="0"/>
              <a:t>These can add up really quickly and you can quickly find yourself filling out 10+ short essays if you apply to a lot of schools.</a:t>
            </a:r>
          </a:p>
          <a:p>
            <a:pPr lvl="1"/>
            <a:r>
              <a:rPr lang="en-US" dirty="0" smtClean="0"/>
              <a:t>Prompts can be really random. Some may only require a sentence. College admissions are weird.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256" y="246360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events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5830927" cy="4206240"/>
          </a:xfrm>
        </p:spPr>
        <p:txBody>
          <a:bodyPr/>
          <a:lstStyle/>
          <a:p>
            <a:r>
              <a:rPr lang="en-US" dirty="0" smtClean="0"/>
              <a:t>&lt;http</a:t>
            </a:r>
            <a:r>
              <a:rPr lang="en-US" dirty="0"/>
              <a:t>://</a:t>
            </a:r>
            <a:r>
              <a:rPr lang="en-US" dirty="0" smtClean="0"/>
              <a:t>abt.cm/1heBUMs&gt;</a:t>
            </a:r>
          </a:p>
          <a:p>
            <a:r>
              <a:rPr lang="en-US" dirty="0" smtClean="0"/>
              <a:t>Consider applying early action.</a:t>
            </a:r>
          </a:p>
          <a:p>
            <a:r>
              <a:rPr lang="en-US" dirty="0" err="1" smtClean="0"/>
              <a:t>QuestBridge</a:t>
            </a:r>
            <a:r>
              <a:rPr lang="en-US" dirty="0" smtClean="0"/>
              <a:t> is a good program to apply for.</a:t>
            </a:r>
          </a:p>
          <a:p>
            <a:pPr lvl="1"/>
            <a:r>
              <a:rPr lang="en-US" dirty="0" smtClean="0"/>
              <a:t>Partnered with Ivy Leagues and other top ranking privates (Stanford, etc.)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46" y="2011680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 :)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546" y="3526432"/>
            <a:ext cx="3887226" cy="30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Tyler bowman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year Wildlife, Fish, and Conservation Biology major</a:t>
            </a:r>
          </a:p>
          <a:p>
            <a:r>
              <a:rPr lang="en-US" sz="2800" dirty="0" smtClean="0"/>
              <a:t>UC Davis Kiwanis Family Relations Chair</a:t>
            </a:r>
          </a:p>
          <a:p>
            <a:r>
              <a:rPr lang="en-US" sz="2800" dirty="0" smtClean="0"/>
              <a:t>Likes K-pop, Indie, Pop, and EDM</a:t>
            </a:r>
          </a:p>
          <a:p>
            <a:r>
              <a:rPr lang="en-US" sz="2800" dirty="0" smtClean="0"/>
              <a:t>Has chronic hiccups</a:t>
            </a:r>
          </a:p>
          <a:p>
            <a:r>
              <a:rPr lang="en-US" sz="2800" dirty="0" err="1" smtClean="0"/>
              <a:t>Kinda</a:t>
            </a:r>
            <a:r>
              <a:rPr lang="en-US" sz="2800" dirty="0" smtClean="0"/>
              <a:t> looks like Tyler Oakley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88" y="540616"/>
            <a:ext cx="4879644" cy="58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Emily </a:t>
            </a:r>
            <a:r>
              <a:rPr lang="en-US" dirty="0" err="1" smtClean="0"/>
              <a:t>kotcher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year Animal Science major</a:t>
            </a:r>
          </a:p>
          <a:p>
            <a:r>
              <a:rPr lang="en-US" sz="2800" dirty="0" smtClean="0"/>
              <a:t>UC Davis Circle K Member of the Season - Summer 2014</a:t>
            </a:r>
          </a:p>
          <a:p>
            <a:r>
              <a:rPr lang="en-US" sz="2800" dirty="0" smtClean="0"/>
              <a:t>Has 3 fabulously sarcastic sisters</a:t>
            </a:r>
          </a:p>
          <a:p>
            <a:r>
              <a:rPr lang="en-US" sz="2800" dirty="0" smtClean="0"/>
              <a:t>Used to be a 44S Dino</a:t>
            </a:r>
          </a:p>
          <a:p>
            <a:r>
              <a:rPr lang="en-US" sz="2800" dirty="0" smtClean="0"/>
              <a:t>Obsessed with Avatar: TLA, and Legend of </a:t>
            </a:r>
            <a:r>
              <a:rPr lang="en-US" sz="2800" dirty="0" err="1" smtClean="0"/>
              <a:t>Korra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2" descr="https://fbcdn-sphotos-h-a.akamaihd.net/hphotos-ak-xpf1/v/t34.0-12/10443718_799954166714276_673026843_n.jpg?oh=7c676ffd6e85475725173297c20e72ab&amp;oe=54548BD5&amp;__gda__=1414772552_3fe6b484f474200c45937b1b16c22f7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371" y="1083945"/>
            <a:ext cx="45339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icebreaker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000" y1="28538" x2="63000" y2="28538"/>
                        <a14:foregroundMark x1="30000" y1="37123" x2="30000" y2="371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1633" y="2112645"/>
            <a:ext cx="2857500" cy="4105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7915323" cy="42062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apply to community colleges</a:t>
            </a:r>
          </a:p>
          <a:p>
            <a:r>
              <a:rPr lang="en-US" sz="3600" dirty="0" smtClean="0"/>
              <a:t>How to apply to CSU’s</a:t>
            </a:r>
          </a:p>
          <a:p>
            <a:r>
              <a:rPr lang="en-US" sz="3600" dirty="0" smtClean="0"/>
              <a:t>How to apply to UC’s</a:t>
            </a:r>
          </a:p>
          <a:p>
            <a:r>
              <a:rPr lang="en-US" sz="3600" dirty="0" smtClean="0"/>
              <a:t>How to apply to Private Universities</a:t>
            </a:r>
          </a:p>
          <a:p>
            <a:r>
              <a:rPr lang="en-US" sz="3600" dirty="0" smtClean="0"/>
              <a:t>Timeline of events you should keep in mind when applying.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44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apply you should 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6226581" cy="4633819"/>
          </a:xfrm>
        </p:spPr>
        <p:txBody>
          <a:bodyPr>
            <a:normAutofit/>
          </a:bodyPr>
          <a:lstStyle/>
          <a:p>
            <a:r>
              <a:rPr lang="en-US" dirty="0" smtClean="0"/>
              <a:t>A copy of your transcript</a:t>
            </a:r>
          </a:p>
          <a:p>
            <a:r>
              <a:rPr lang="en-US" dirty="0" smtClean="0"/>
              <a:t>Test scores (SAT, SATII, ACT, AP, IB, etc.)</a:t>
            </a:r>
          </a:p>
          <a:p>
            <a:r>
              <a:rPr lang="en-US" dirty="0" smtClean="0"/>
              <a:t>Personal Information</a:t>
            </a:r>
          </a:p>
          <a:p>
            <a:pPr lvl="1"/>
            <a:r>
              <a:rPr lang="en-US" dirty="0" smtClean="0"/>
              <a:t>SSN, address, parent information</a:t>
            </a:r>
          </a:p>
          <a:p>
            <a:r>
              <a:rPr lang="en-US" dirty="0" smtClean="0"/>
              <a:t>Essays should be prepared beforehand.</a:t>
            </a:r>
          </a:p>
          <a:p>
            <a:pPr lvl="1"/>
            <a:r>
              <a:rPr lang="en-US" dirty="0" smtClean="0"/>
              <a:t>Look at essay prompts early and work on them until they’re as best as you can do.</a:t>
            </a:r>
          </a:p>
          <a:p>
            <a:r>
              <a:rPr lang="en-US" dirty="0" smtClean="0"/>
              <a:t>Look into majors at every campus you’re applying to and the classes you need for those majors so you have an idea of what you want to do.</a:t>
            </a:r>
          </a:p>
          <a:p>
            <a:pPr lvl="1"/>
            <a:r>
              <a:rPr lang="en-US" dirty="0" smtClean="0"/>
              <a:t>You can always apply as undeclared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994137"/>
            <a:ext cx="4762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8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to CC’s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79"/>
            <a:ext cx="8103497" cy="44921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Talk to your high school counselors</a:t>
            </a:r>
          </a:p>
          <a:p>
            <a:r>
              <a:rPr lang="en-US" sz="3200" dirty="0" smtClean="0"/>
              <a:t>Go on that CC’s website and follow the steps to apply. That’s it!</a:t>
            </a:r>
          </a:p>
          <a:p>
            <a:r>
              <a:rPr lang="en-US" sz="3200" dirty="0" smtClean="0"/>
              <a:t>No test scores (SAT/ACT) needed!</a:t>
            </a:r>
          </a:p>
          <a:p>
            <a:r>
              <a:rPr lang="en-US" sz="3200" dirty="0" smtClean="0"/>
              <a:t>You’re guaranteed admission. They can’t reject anyone.</a:t>
            </a:r>
          </a:p>
          <a:p>
            <a:r>
              <a:rPr lang="en-US" sz="3200" dirty="0" smtClean="0"/>
              <a:t>There is nothing wrong with going to a CC and then transferring! It’s actually recommended.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16" y="1942132"/>
            <a:ext cx="2645893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6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to </a:t>
            </a:r>
            <a:r>
              <a:rPr lang="en-US" dirty="0" err="1" smtClean="0"/>
              <a:t>csu’s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7850929" cy="42062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can be found at &lt;</a:t>
            </a:r>
            <a:r>
              <a:rPr lang="en-US" i="1" dirty="0" smtClean="0"/>
              <a:t>csumentor.edu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Apply now!!!!</a:t>
            </a:r>
          </a:p>
          <a:p>
            <a:r>
              <a:rPr lang="en-US" dirty="0" smtClean="0"/>
              <a:t>Make sure you have taken all the prerequisite courses needed to apply (A-G </a:t>
            </a:r>
            <a:r>
              <a:rPr lang="en-US" dirty="0" err="1" smtClean="0"/>
              <a:t>req</a:t>
            </a:r>
            <a:r>
              <a:rPr lang="en-US" dirty="0" smtClean="0"/>
              <a:t>)</a:t>
            </a:r>
          </a:p>
          <a:p>
            <a:r>
              <a:rPr lang="en-US" dirty="0" smtClean="0"/>
              <a:t>Take SAT/ACT in advance so that you have time to retake it </a:t>
            </a:r>
          </a:p>
          <a:p>
            <a:pPr lvl="1"/>
            <a:r>
              <a:rPr lang="en-US" dirty="0" smtClean="0"/>
              <a:t>Make sure you fit the SAT/GPA index</a:t>
            </a:r>
            <a:endParaRPr lang="en-US" dirty="0"/>
          </a:p>
          <a:p>
            <a:r>
              <a:rPr lang="en-US" dirty="0" smtClean="0"/>
              <a:t>Make sure you apply ASAP.</a:t>
            </a:r>
          </a:p>
          <a:p>
            <a:pPr lvl="1"/>
            <a:r>
              <a:rPr lang="en-US" dirty="0" smtClean="0"/>
              <a:t>Some admit early</a:t>
            </a:r>
          </a:p>
          <a:p>
            <a:r>
              <a:rPr lang="en-US" dirty="0" smtClean="0"/>
              <a:t>No essay needed!</a:t>
            </a:r>
          </a:p>
          <a:p>
            <a:r>
              <a:rPr lang="en-US" dirty="0" smtClean="0"/>
              <a:t>Just enter your information accurately and that’s all!</a:t>
            </a:r>
          </a:p>
          <a:p>
            <a:r>
              <a:rPr lang="en-US" dirty="0" smtClean="0"/>
              <a:t>Focused on preparing you for a job after you graduate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0" l="9990" r="899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3848" y="1653592"/>
            <a:ext cx="3123736" cy="520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apply to </a:t>
            </a:r>
            <a:r>
              <a:rPr lang="en-US" dirty="0" err="1" smtClean="0"/>
              <a:t>uc’s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7335774" cy="4543666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can be found at &lt;</a:t>
            </a:r>
            <a:r>
              <a:rPr lang="en-US" i="1" dirty="0" smtClean="0"/>
              <a:t>admissions.universityofcalifornia.edu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Apply now!!!!</a:t>
            </a:r>
          </a:p>
          <a:p>
            <a:r>
              <a:rPr lang="en-US" dirty="0" smtClean="0"/>
              <a:t>Application is similar to CSU application except it’s one application for all UC’s</a:t>
            </a:r>
          </a:p>
          <a:p>
            <a:r>
              <a:rPr lang="en-US" dirty="0" smtClean="0"/>
              <a:t>Make sure you have taken all of the A-G requirement classes</a:t>
            </a:r>
          </a:p>
          <a:p>
            <a:r>
              <a:rPr lang="en-US" dirty="0" smtClean="0"/>
              <a:t>Must have GPA of 3.0+</a:t>
            </a:r>
          </a:p>
          <a:p>
            <a:pPr lvl="1"/>
            <a:r>
              <a:rPr lang="en-US" dirty="0" smtClean="0"/>
              <a:t>Cannot have any grade lower than a C.</a:t>
            </a:r>
          </a:p>
          <a:p>
            <a:r>
              <a:rPr lang="en-US" dirty="0" smtClean="0"/>
              <a:t>2 essays required. Work on these early.</a:t>
            </a:r>
          </a:p>
          <a:p>
            <a:r>
              <a:rPr lang="en-US" dirty="0" smtClean="0"/>
              <a:t>Focused on getting you research opportunities to help you pursue higher education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93" y="2253800"/>
            <a:ext cx="3625403" cy="36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234</TotalTime>
  <Words>587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Corbel</vt:lpstr>
      <vt:lpstr>Wingdings</vt:lpstr>
      <vt:lpstr>Banded</vt:lpstr>
      <vt:lpstr>Application PROCESS</vt:lpstr>
      <vt:lpstr>Tyler bowman</vt:lpstr>
      <vt:lpstr>Emily kotcher</vt:lpstr>
      <vt:lpstr>icebreaker</vt:lpstr>
      <vt:lpstr>What we will cover</vt:lpstr>
      <vt:lpstr>before you apply you should have</vt:lpstr>
      <vt:lpstr>How to apply to CC’s </vt:lpstr>
      <vt:lpstr>How to apply to csu’s</vt:lpstr>
      <vt:lpstr>How to apply to uc’s</vt:lpstr>
      <vt:lpstr>How to apply to private universities</vt:lpstr>
      <vt:lpstr>Timeline of events </vt:lpstr>
      <vt:lpstr>Questions? :)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PROCESS</dc:title>
  <dc:creator>Tyler Bowman</dc:creator>
  <cp:lastModifiedBy>Tyler Bowman</cp:lastModifiedBy>
  <cp:revision>16</cp:revision>
  <dcterms:created xsi:type="dcterms:W3CDTF">2014-10-30T05:15:23Z</dcterms:created>
  <dcterms:modified xsi:type="dcterms:W3CDTF">2014-10-30T09:09:57Z</dcterms:modified>
</cp:coreProperties>
</file>